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  <p:sldId id="264" r:id="rId9"/>
    <p:sldId id="265" r:id="rId10"/>
    <p:sldId id="267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B62BD2-6CBF-41D2-AE33-2B79A5A8EAD0}" type="datetimeFigureOut">
              <a:rPr lang="en-US" smtClean="0"/>
              <a:t>4/13/2012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20FC3-CB35-4F90-B186-C1656585599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20FC3-CB35-4F90-B186-C1656585599F}" type="slidenum">
              <a:rPr lang="en-US" smtClean="0"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6FE43-6011-49B7-B92D-09A0D7F8197A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F0ECCF3-CA70-4B5E-956F-6F4563F3B2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6FE43-6011-49B7-B92D-09A0D7F8197A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CF3-CA70-4B5E-956F-6F4563F3B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6FE43-6011-49B7-B92D-09A0D7F8197A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CF3-CA70-4B5E-956F-6F4563F3B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6FE43-6011-49B7-B92D-09A0D7F8197A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CF3-CA70-4B5E-956F-6F4563F3B2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6FE43-6011-49B7-B92D-09A0D7F8197A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F0ECCF3-CA70-4B5E-956F-6F4563F3B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6FE43-6011-49B7-B92D-09A0D7F8197A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CF3-CA70-4B5E-956F-6F4563F3B2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6FE43-6011-49B7-B92D-09A0D7F8197A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CF3-CA70-4B5E-956F-6F4563F3B2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6FE43-6011-49B7-B92D-09A0D7F8197A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CF3-CA70-4B5E-956F-6F4563F3B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6FE43-6011-49B7-B92D-09A0D7F8197A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CF3-CA70-4B5E-956F-6F4563F3B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6FE43-6011-49B7-B92D-09A0D7F8197A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CCF3-CA70-4B5E-956F-6F4563F3B2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6FE43-6011-49B7-B92D-09A0D7F8197A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F0ECCF3-CA70-4B5E-956F-6F4563F3B2D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E6FE43-6011-49B7-B92D-09A0D7F8197A}" type="datetimeFigureOut">
              <a:rPr lang="en-US" smtClean="0"/>
              <a:pPr/>
              <a:t>4/13/2012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F0ECCF3-CA70-4B5E-956F-6F4563F3B2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pl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Nilsa Polanco</a:t>
            </a:r>
          </a:p>
          <a:p>
            <a:r>
              <a:rPr lang="en-US" dirty="0" smtClean="0"/>
              <a:t>CMP 230 LA01</a:t>
            </a:r>
          </a:p>
          <a:p>
            <a:r>
              <a:rPr lang="en-US" dirty="0" smtClean="0"/>
              <a:t>Online Library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505930"/>
            <a:ext cx="8534400" cy="1470025"/>
          </a:xfrm>
        </p:spPr>
        <p:txBody>
          <a:bodyPr/>
          <a:lstStyle/>
          <a:p>
            <a:r>
              <a:rPr lang="en-US" dirty="0" smtClean="0"/>
              <a:t>Ipl2: Information You Can Trust</a:t>
            </a:r>
            <a:endParaRPr lang="en-US" dirty="0"/>
          </a:p>
        </p:txBody>
      </p:sp>
      <p:pic>
        <p:nvPicPr>
          <p:cNvPr id="88070" name="Picture 6" descr="http://www.ipl.org/div/images/linkto/logo_ipl2_120x8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76400"/>
            <a:ext cx="1981200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should you use ipl2?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</p:spTree>
    <p:controls>
      <p:control spid="1026" name="ShockwaveFlash1" r:id="rId2" imgW="8534739" imgH="4191045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Website Title: ipl2: Information You Can </a:t>
            </a:r>
            <a:r>
              <a:rPr lang="en-US" dirty="0" smtClean="0"/>
              <a:t>Trust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hlinkClick r:id="rId2"/>
              </a:rPr>
              <a:t>www.ipl.org</a:t>
            </a:r>
            <a:r>
              <a:rPr lang="en-US" dirty="0" smtClean="0"/>
              <a:t>, Retrieved on April 11, 2012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anchor="ctr"/>
          <a:lstStyle/>
          <a:p>
            <a:r>
              <a:rPr lang="en-US" dirty="0" smtClean="0"/>
              <a:t>A categorized collection of electronic resources.  It not only directs to the resource but will provide the information needed.</a:t>
            </a:r>
          </a:p>
          <a:p>
            <a:r>
              <a:rPr lang="en-US" dirty="0" smtClean="0"/>
              <a:t>Reduces the amount of unwanted information from search engines such as Google or Yahoo</a:t>
            </a:r>
          </a:p>
          <a:p>
            <a:r>
              <a:rPr lang="en-US" dirty="0" smtClean="0"/>
              <a:t>Consist of materials selected by librarians</a:t>
            </a:r>
          </a:p>
          <a:p>
            <a:r>
              <a:rPr lang="en-US" dirty="0" smtClean="0"/>
              <a:t>Same criteria is applied to web pages as in books</a:t>
            </a:r>
          </a:p>
          <a:p>
            <a:r>
              <a:rPr lang="en-US" dirty="0" smtClean="0"/>
              <a:t>Contain subject specific information, academic journals and newsletters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ipl2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anchor="ctr"/>
          <a:lstStyle/>
          <a:p>
            <a:r>
              <a:rPr lang="en-US" dirty="0" smtClean="0"/>
              <a:t>Opened in 1995 at the University of Michigan</a:t>
            </a:r>
          </a:p>
          <a:p>
            <a:r>
              <a:rPr lang="en-US" dirty="0" smtClean="0"/>
              <a:t>Later added a section for kids and teens where they can play math games and interact safely</a:t>
            </a:r>
          </a:p>
          <a:p>
            <a:r>
              <a:rPr lang="en-US" dirty="0" smtClean="0"/>
              <a:t>In 1999, </a:t>
            </a:r>
            <a:r>
              <a:rPr lang="en-US" dirty="0" smtClean="0"/>
              <a:t>ipl</a:t>
            </a:r>
            <a:r>
              <a:rPr lang="en-US" dirty="0" smtClean="0"/>
              <a:t> became worldwide</a:t>
            </a:r>
          </a:p>
          <a:p>
            <a:r>
              <a:rPr lang="en-US" dirty="0" smtClean="0"/>
              <a:t>In 2004, included information posted on blogs and social networks</a:t>
            </a:r>
          </a:p>
          <a:p>
            <a:r>
              <a:rPr lang="en-US" dirty="0" smtClean="0"/>
              <a:t>Late 2000s, </a:t>
            </a:r>
            <a:r>
              <a:rPr lang="en-US" dirty="0" smtClean="0"/>
              <a:t>ipl</a:t>
            </a:r>
            <a:r>
              <a:rPr lang="en-US" dirty="0" smtClean="0"/>
              <a:t> is redesigned and has a new contributor, Florida State University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43000"/>
          </a:xfrm>
        </p:spPr>
        <p:txBody>
          <a:bodyPr/>
          <a:lstStyle/>
          <a:p>
            <a:r>
              <a:rPr lang="en-US" dirty="0" smtClean="0"/>
              <a:t>How to Search</a:t>
            </a:r>
            <a:endParaRPr lang="en-US" dirty="0"/>
          </a:p>
        </p:txBody>
      </p:sp>
      <p:pic>
        <p:nvPicPr>
          <p:cNvPr id="901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48879"/>
            <a:ext cx="7772400" cy="500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391400" y="2514600"/>
            <a:ext cx="16002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Ask a question directly to a librarian</a:t>
            </a:r>
            <a:endParaRPr lang="en-US" dirty="0"/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 flipV="1">
            <a:off x="7010400" y="2819400"/>
            <a:ext cx="3810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609600" y="3962400"/>
            <a:ext cx="17526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Quick Search drop  down menu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362200" y="3200400"/>
            <a:ext cx="16002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7239000" y="4114800"/>
            <a:ext cx="14478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Features and Spotlight Information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5562600" y="3429000"/>
            <a:ext cx="1981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by Subject</a:t>
            </a:r>
            <a:endParaRPr lang="en-US" dirty="0"/>
          </a:p>
        </p:txBody>
      </p:sp>
      <p:pic>
        <p:nvPicPr>
          <p:cNvPr id="911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48879"/>
            <a:ext cx="7772400" cy="5080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Collections</a:t>
            </a:r>
            <a:endParaRPr lang="en-US" dirty="0"/>
          </a:p>
        </p:txBody>
      </p:sp>
      <p:pic>
        <p:nvPicPr>
          <p:cNvPr id="9318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48879"/>
            <a:ext cx="7772400" cy="5080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28600" y="3505200"/>
            <a:ext cx="1219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Featured Collections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7696200" y="3581400"/>
            <a:ext cx="12192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Very Helpful for Students</a:t>
            </a:r>
            <a:endParaRPr lang="en-US" dirty="0"/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 flipV="1">
            <a:off x="7086600" y="3962400"/>
            <a:ext cx="6096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524000" y="38100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381000" y="5181600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Blogs, FAQ, etc.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12" idx="3"/>
          </p:cNvCxnSpPr>
          <p:nvPr/>
        </p:nvCxnSpPr>
        <p:spPr>
          <a:xfrm flipV="1">
            <a:off x="1295400" y="5105400"/>
            <a:ext cx="1143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Newspaper and Magazines</a:t>
            </a:r>
            <a:endParaRPr lang="en-US" dirty="0"/>
          </a:p>
        </p:txBody>
      </p:sp>
      <p:pic>
        <p:nvPicPr>
          <p:cNvPr id="921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48879"/>
            <a:ext cx="7772400" cy="436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152400" y="3429000"/>
            <a:ext cx="990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Search by State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>
            <a:off x="1143000" y="3733800"/>
            <a:ext cx="1295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152400" y="4419600"/>
            <a:ext cx="1447800" cy="838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Search by Region and Country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9" idx="3"/>
          </p:cNvCxnSpPr>
          <p:nvPr/>
        </p:nvCxnSpPr>
        <p:spPr>
          <a:xfrm flipV="1">
            <a:off x="1600200" y="4800600"/>
            <a:ext cx="8382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Kids</a:t>
            </a:r>
            <a:endParaRPr lang="en-US" dirty="0"/>
          </a:p>
        </p:txBody>
      </p:sp>
      <p:pic>
        <p:nvPicPr>
          <p:cNvPr id="942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48879"/>
            <a:ext cx="7772400" cy="436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457200" y="2362200"/>
            <a:ext cx="1524000" cy="2667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Kids can safely search on the internet, play games, learn languages and find science projects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Teens</a:t>
            </a:r>
            <a:endParaRPr lang="en-US" dirty="0"/>
          </a:p>
        </p:txBody>
      </p:sp>
      <p:pic>
        <p:nvPicPr>
          <p:cNvPr id="9523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600200"/>
            <a:ext cx="7772400" cy="436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914400" y="2590800"/>
            <a:ext cx="13716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School help, Sports and Recreation, Reading and Writing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7239000" y="2286000"/>
            <a:ext cx="17526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Procrastinator. Ask embarrassing questions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7391400" y="4343400"/>
            <a:ext cx="15240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Teaches teenagers how to handle their finances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553200" y="3962400"/>
            <a:ext cx="8382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629400" y="3200400"/>
            <a:ext cx="609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248</TotalTime>
  <Words>241</Words>
  <Application>Microsoft Office PowerPoint</Application>
  <PresentationFormat>On-screen Show (4:3)</PresentationFormat>
  <Paragraphs>39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Equity</vt:lpstr>
      <vt:lpstr>Ipl2: Information You Can Trust</vt:lpstr>
      <vt:lpstr>Online Library</vt:lpstr>
      <vt:lpstr>About ipl2</vt:lpstr>
      <vt:lpstr>How to Search</vt:lpstr>
      <vt:lpstr>Resource by Subject</vt:lpstr>
      <vt:lpstr>Special Collections</vt:lpstr>
      <vt:lpstr>Newspaper and Magazines</vt:lpstr>
      <vt:lpstr>For Kids</vt:lpstr>
      <vt:lpstr>For Teens</vt:lpstr>
      <vt:lpstr>Why should you use ipl2?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Ipl2: Information You Can Trust</dc:title>
  <dc:creator>npolanco</dc:creator>
  <cp:lastModifiedBy>npolanco</cp:lastModifiedBy>
  <cp:revision>28</cp:revision>
  <dcterms:created xsi:type="dcterms:W3CDTF">2012-04-13T18:03:52Z</dcterms:created>
  <dcterms:modified xsi:type="dcterms:W3CDTF">2012-04-14T01:00:52Z</dcterms:modified>
</cp:coreProperties>
</file>